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6" r:id="rId3"/>
    <p:sldId id="743" r:id="rId4"/>
    <p:sldId id="737" r:id="rId5"/>
    <p:sldId id="738" r:id="rId6"/>
    <p:sldId id="739" r:id="rId7"/>
    <p:sldId id="740" r:id="rId8"/>
    <p:sldId id="741" r:id="rId9"/>
    <p:sldId id="742" r:id="rId10"/>
    <p:sldId id="744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49757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3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My family’s weekend plan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Hi,I’m Tom.This is my family’s weekend plan.My father is going to read a book.My mother and I are going to see a film.My brother is going to watch TV.My sister is going to take a dancing class.We are going to have a good time.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325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709695"/>
            <a:ext cx="10807700" cy="5410712"/>
            <a:chOff x="361950" y="647799"/>
            <a:chExt cx="10807700" cy="541071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47799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</a:t>
              </a:r>
              <a:r>
                <a:rPr lang="zh-CN" altLang="zh-CN" smtClean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选择合适的单词填空。</a:t>
              </a:r>
              <a:endParaRPr lang="zh-CN" altLang="zh-CN" dirty="0">
                <a:solidFill>
                  <a:schemeClr val="tx1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1.He ______going to the park this afternoon.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2.I ______going to take a trip tomorrow.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3.We______ going to watch TV this evening.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4.She ______going to read a book this afternoon.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5.They ______going to the supermarket next week.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N17.eps" descr="id:214748797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664693" y="1291703"/>
              <a:ext cx="6624736" cy="1684328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1728589" y="31226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226689" y="3717270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am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92334" y="4324231"/>
            <a:ext cx="74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41170" y="490900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966282" y="5493781"/>
            <a:ext cx="74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595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61949" y="647799"/>
            <a:ext cx="10871695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二、圈出每组画线部分中不同类的单词或词组。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1.I’m going to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bookstore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Can I go by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by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subway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2.He’s going to buy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word book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comic book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a new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schoolbag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3.You can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go straight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and then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turn left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first crossing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4.It is Mother’s Day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I’m going to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 flowers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tonight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5.Sam is going to see a film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music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Sunday. How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28789" y="1151855"/>
            <a:ext cx="187220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67037" y="2303983"/>
            <a:ext cx="187220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425333" y="2736031"/>
            <a:ext cx="2448272" cy="7195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065294" y="3312095"/>
            <a:ext cx="792088" cy="7195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61949" y="4968279"/>
            <a:ext cx="1510656" cy="7195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17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27030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)1.—______ he going to do tomorrow?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—He is going to see a film.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 have to ______my clothes.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A.wash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B.washing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C.washes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______my grandparents.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A.visit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B.watch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C.look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)4.What are they going to do ______this evening?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5" y="12238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288476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398363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51155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935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3404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选答语。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)1.Can Mike go swimming today?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)2.What is Sarah going to do tomorrow?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take a trip next week.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)4.When are you going to buy a computer?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701240"/>
            <a:ext cx="10807700" cy="24560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good time.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weekend.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D.She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see a film.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2485" y="13743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19408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70043" y="25072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1264" y="313054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855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61950" y="766249"/>
            <a:ext cx="10807700" cy="5410712"/>
            <a:chOff x="361950" y="719807"/>
            <a:chExt cx="10807700" cy="541071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五、读对话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选出对应的图片。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 to go swimming!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—Sounds great!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)2.—What are they going to do?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—They are going to go for a picnic.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)3.—What is your brother going to do?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He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 to draw a picture.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)4.—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 to go fishing tomorrow.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—Me too.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41356" y="2159967"/>
              <a:ext cx="2294185" cy="101868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85373" y="4759427"/>
              <a:ext cx="2105857" cy="1249817"/>
            </a:xfrm>
            <a:prstGeom prst="rect">
              <a:avLst/>
            </a:prstGeom>
          </p:spPr>
        </p:pic>
      </p:grpSp>
      <p:sp>
        <p:nvSpPr>
          <p:cNvPr id="12" name="矩形 11"/>
          <p:cNvSpPr/>
          <p:nvPr/>
        </p:nvSpPr>
        <p:spPr>
          <a:xfrm>
            <a:off x="792485" y="145291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92485" y="25920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97831" y="373111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92485" y="49197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pic>
        <p:nvPicPr>
          <p:cNvPr id="17" name="NE6KRG45.eps" descr="id:2147487923;FounderCES"/>
          <p:cNvPicPr/>
          <p:nvPr/>
        </p:nvPicPr>
        <p:blipFill rotWithShape="1">
          <a:blip r:embed="rId4"/>
          <a:srcRect r="76030"/>
          <a:stretch/>
        </p:blipFill>
        <p:spPr>
          <a:xfrm>
            <a:off x="8785372" y="766249"/>
            <a:ext cx="2384277" cy="1303105"/>
          </a:xfrm>
          <a:prstGeom prst="rect">
            <a:avLst/>
          </a:prstGeom>
        </p:spPr>
      </p:pic>
      <p:pic>
        <p:nvPicPr>
          <p:cNvPr id="18" name="NE6KRG45.eps" descr="id:2147487923;FounderCES"/>
          <p:cNvPicPr/>
          <p:nvPr/>
        </p:nvPicPr>
        <p:blipFill rotWithShape="1">
          <a:blip r:embed="rId4"/>
          <a:srcRect l="55578" r="22110"/>
          <a:stretch/>
        </p:blipFill>
        <p:spPr>
          <a:xfrm>
            <a:off x="8785371" y="3366949"/>
            <a:ext cx="2384277" cy="1399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51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9975"/>
            <a:ext cx="10807700" cy="53774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六、阅读短文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name is Amy. Tomorrow is Saturday. I have no classes. My parents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work, but we will be very busy tomorrow. My mother is going to buy something for next week. My father is going to visit my aunt and uncle.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buy a storybook. I will go to the bookstore by bus. Tomorrow evening we are going to visit my grandparents and have a big dinner. After that we are going to see a film. I think we are going to have a nice weekend.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41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99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)1.Today is Friday.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is going to buy something for next week.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3.Amy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is going to visit her grandparents in the morning.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)4.Amy is going to play computer games with her sister.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)5.Amy and her parents will go to the museum.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0110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159579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6531" y="273375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16531" y="392772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6531" y="451172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397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七、写作。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根据图片提示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一家人的周末计划。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pic>
        <p:nvPicPr>
          <p:cNvPr id="4" name="25CG13.eps" descr="id:21474878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0517" y="2159967"/>
            <a:ext cx="9780736" cy="187220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322279" y="4075155"/>
            <a:ext cx="48870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family’s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weekend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plan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04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63</TotalTime>
  <Words>268</Words>
  <Application>Microsoft Office PowerPoint</Application>
  <PresentationFormat>自定义</PresentationFormat>
  <Paragraphs>75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2025-09-02T07:44:00Z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